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9" d="100"/>
          <a:sy n="99" d="100"/>
        </p:scale>
        <p:origin x="73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 /><Relationship Id="rId18" Type="http://schemas.openxmlformats.org/officeDocument/2006/relationships/slide" Target="slides/slide14.xml" /><Relationship Id="rId26" Type="http://schemas.openxmlformats.org/officeDocument/2006/relationships/slide" Target="slides/slide22.xml" /><Relationship Id="rId39" Type="http://schemas.openxmlformats.org/officeDocument/2006/relationships/slide" Target="slides/slide35.xml" /><Relationship Id="rId21" Type="http://schemas.openxmlformats.org/officeDocument/2006/relationships/slide" Target="slides/slide17.xml" /><Relationship Id="rId34" Type="http://schemas.openxmlformats.org/officeDocument/2006/relationships/slide" Target="slides/slide30.xml" /><Relationship Id="rId42" Type="http://schemas.openxmlformats.org/officeDocument/2006/relationships/slide" Target="slides/slide38.xml" /><Relationship Id="rId47" Type="http://schemas.openxmlformats.org/officeDocument/2006/relationships/slide" Target="slides/slide43.xml" /><Relationship Id="rId50" Type="http://schemas.openxmlformats.org/officeDocument/2006/relationships/slide" Target="slides/slide46.xml" /><Relationship Id="rId55" Type="http://schemas.openxmlformats.org/officeDocument/2006/relationships/presProps" Target="presProps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slide" Target="slides/slide13.xml" /><Relationship Id="rId25" Type="http://schemas.openxmlformats.org/officeDocument/2006/relationships/slide" Target="slides/slide21.xml" /><Relationship Id="rId33" Type="http://schemas.openxmlformats.org/officeDocument/2006/relationships/slide" Target="slides/slide29.xml" /><Relationship Id="rId38" Type="http://schemas.openxmlformats.org/officeDocument/2006/relationships/slide" Target="slides/slide34.xml" /><Relationship Id="rId46" Type="http://schemas.openxmlformats.org/officeDocument/2006/relationships/slide" Target="slides/slide42.xml" /><Relationship Id="rId2" Type="http://schemas.openxmlformats.org/officeDocument/2006/relationships/customXml" Target="../customXml/item2.xml" /><Relationship Id="rId16" Type="http://schemas.openxmlformats.org/officeDocument/2006/relationships/slide" Target="slides/slide12.xml" /><Relationship Id="rId20" Type="http://schemas.openxmlformats.org/officeDocument/2006/relationships/slide" Target="slides/slide16.xml" /><Relationship Id="rId29" Type="http://schemas.openxmlformats.org/officeDocument/2006/relationships/slide" Target="slides/slide25.xml" /><Relationship Id="rId41" Type="http://schemas.openxmlformats.org/officeDocument/2006/relationships/slide" Target="slides/slide37.xml" /><Relationship Id="rId54" Type="http://schemas.openxmlformats.org/officeDocument/2006/relationships/commentAuthors" Target="commentAuthors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24" Type="http://schemas.openxmlformats.org/officeDocument/2006/relationships/slide" Target="slides/slide20.xml" /><Relationship Id="rId32" Type="http://schemas.openxmlformats.org/officeDocument/2006/relationships/slide" Target="slides/slide28.xml" /><Relationship Id="rId37" Type="http://schemas.openxmlformats.org/officeDocument/2006/relationships/slide" Target="slides/slide33.xml" /><Relationship Id="rId40" Type="http://schemas.openxmlformats.org/officeDocument/2006/relationships/slide" Target="slides/slide36.xml" /><Relationship Id="rId45" Type="http://schemas.openxmlformats.org/officeDocument/2006/relationships/slide" Target="slides/slide41.xml" /><Relationship Id="rId53" Type="http://schemas.openxmlformats.org/officeDocument/2006/relationships/handoutMaster" Target="handoutMasters/handoutMaster1.xml" /><Relationship Id="rId58" Type="http://schemas.openxmlformats.org/officeDocument/2006/relationships/tableStyles" Target="tableStyles.xml" /><Relationship Id="rId5" Type="http://schemas.openxmlformats.org/officeDocument/2006/relationships/slide" Target="slides/slide1.xml" /><Relationship Id="rId15" Type="http://schemas.openxmlformats.org/officeDocument/2006/relationships/slide" Target="slides/slide11.xml" /><Relationship Id="rId23" Type="http://schemas.openxmlformats.org/officeDocument/2006/relationships/slide" Target="slides/slide19.xml" /><Relationship Id="rId28" Type="http://schemas.openxmlformats.org/officeDocument/2006/relationships/slide" Target="slides/slide24.xml" /><Relationship Id="rId36" Type="http://schemas.openxmlformats.org/officeDocument/2006/relationships/slide" Target="slides/slide32.xml" /><Relationship Id="rId49" Type="http://schemas.openxmlformats.org/officeDocument/2006/relationships/slide" Target="slides/slide45.xml" /><Relationship Id="rId57" Type="http://schemas.openxmlformats.org/officeDocument/2006/relationships/theme" Target="theme/theme1.xml" /><Relationship Id="rId10" Type="http://schemas.openxmlformats.org/officeDocument/2006/relationships/slide" Target="slides/slide6.xml" /><Relationship Id="rId19" Type="http://schemas.openxmlformats.org/officeDocument/2006/relationships/slide" Target="slides/slide15.xml" /><Relationship Id="rId31" Type="http://schemas.openxmlformats.org/officeDocument/2006/relationships/slide" Target="slides/slide27.xml" /><Relationship Id="rId44" Type="http://schemas.openxmlformats.org/officeDocument/2006/relationships/slide" Target="slides/slide40.xml" /><Relationship Id="rId52" Type="http://schemas.openxmlformats.org/officeDocument/2006/relationships/notesMaster" Target="notesMasters/notesMaster1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Relationship Id="rId22" Type="http://schemas.openxmlformats.org/officeDocument/2006/relationships/slide" Target="slides/slide18.xml" /><Relationship Id="rId27" Type="http://schemas.openxmlformats.org/officeDocument/2006/relationships/slide" Target="slides/slide23.xml" /><Relationship Id="rId30" Type="http://schemas.openxmlformats.org/officeDocument/2006/relationships/slide" Target="slides/slide26.xml" /><Relationship Id="rId35" Type="http://schemas.openxmlformats.org/officeDocument/2006/relationships/slide" Target="slides/slide31.xml" /><Relationship Id="rId43" Type="http://schemas.openxmlformats.org/officeDocument/2006/relationships/slide" Target="slides/slide39.xml" /><Relationship Id="rId48" Type="http://schemas.openxmlformats.org/officeDocument/2006/relationships/slide" Target="slides/slide44.xml" /><Relationship Id="rId56" Type="http://schemas.openxmlformats.org/officeDocument/2006/relationships/viewProps" Target="viewProps.xml" /><Relationship Id="rId8" Type="http://schemas.openxmlformats.org/officeDocument/2006/relationships/slide" Target="slides/slide4.xml" /><Relationship Id="rId51" Type="http://schemas.openxmlformats.org/officeDocument/2006/relationships/slide" Target="slides/slide47.xml" /><Relationship Id="rId3" Type="http://schemas.openxmlformats.org/officeDocument/2006/relationships/customXml" Target="../customXml/item3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2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1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1.xml" 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1.xml" 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1.xml" 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.xml" 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13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3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Yazmin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Amestica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18-12-2024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microsoft.com/office/2006/metadata/properties"/>
    <ds:schemaRef ds:uri="http://www.w3.org/2000/xmlns/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155be751-a274-42e8-93fb-f39d3b9bccc8"/>
    <ds:schemaRef ds:uri="f80a141d-92ca-4d3d-9308-f7e7b1d44ce8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Words>1328</Words>
  <Application>Microsoft Office PowerPoint</Application>
  <PresentationFormat>Widescreen</PresentationFormat>
  <Paragraphs>224</Paragraphs>
  <Slides>47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AMESTICA ARANGUIZ YAZMIN A</cp:lastModifiedBy>
  <cp:revision>199</cp:revision>
  <dcterms:created xsi:type="dcterms:W3CDTF">2021-04-29T18:58:34Z</dcterms:created>
  <dcterms:modified xsi:type="dcterms:W3CDTF">2024-12-19T22:31:38Z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